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2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85" r:id="rId15"/>
    <p:sldId id="286" r:id="rId16"/>
    <p:sldId id="278" r:id="rId17"/>
    <p:sldId id="279" r:id="rId18"/>
    <p:sldId id="280" r:id="rId19"/>
    <p:sldId id="281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B4FBA-03D0-4B6B-ABB8-E8C43313F598}" type="datetimeFigureOut">
              <a:rPr lang="nl-NL" smtClean="0"/>
              <a:t>18-1-2015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C35ED-3098-4AE0-AEC8-DFCC98EDB878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koolmees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35ED-3098-4AE0-AEC8-DFCC98EDB878}" type="slidenum">
              <a:rPr lang="nl-NL" smtClean="0"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Grote bonte specht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35ED-3098-4AE0-AEC8-DFCC98EDB878}" type="slidenum">
              <a:rPr lang="nl-NL" smtClean="0"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Groenling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35ED-3098-4AE0-AEC8-DFCC98EDB878}" type="slidenum">
              <a:rPr lang="nl-NL" smtClean="0"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Vink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35ED-3098-4AE0-AEC8-DFCC98EDB878}" type="slidenum">
              <a:rPr lang="nl-NL" smtClean="0"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Turkse</a:t>
            </a:r>
            <a:r>
              <a:rPr lang="nl-NL" baseline="0" dirty="0" smtClean="0"/>
              <a:t> Tortel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35ED-3098-4AE0-AEC8-DFCC98EDB878}" type="slidenum">
              <a:rPr lang="nl-NL" smtClean="0"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Houtduif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35ED-3098-4AE0-AEC8-DFCC98EDB878}" type="slidenum">
              <a:rPr lang="nl-NL" smtClean="0"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Zwarte</a:t>
            </a:r>
            <a:r>
              <a:rPr lang="nl-NL" baseline="0" dirty="0" smtClean="0"/>
              <a:t> Kraai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35ED-3098-4AE0-AEC8-DFCC98EDB878}" type="slidenum">
              <a:rPr lang="nl-NL" smtClean="0"/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Kauw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35ED-3098-4AE0-AEC8-DFCC98EDB878}" type="slidenum">
              <a:rPr lang="nl-NL" smtClean="0"/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Raaf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35ED-3098-4AE0-AEC8-DFCC98EDB878}" type="slidenum">
              <a:rPr lang="nl-NL" smtClean="0"/>
              <a:t>18</a:t>
            </a:fld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Roek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35ED-3098-4AE0-AEC8-DFCC98EDB878}" type="slidenum">
              <a:rPr lang="nl-NL" smtClean="0"/>
              <a:t>19</a:t>
            </a:fld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Gaai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35ED-3098-4AE0-AEC8-DFCC98EDB878}" type="slidenum">
              <a:rPr lang="nl-NL" smtClean="0"/>
              <a:t>20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huismus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35ED-3098-4AE0-AEC8-DFCC98EDB878}" type="slidenum">
              <a:rPr lang="nl-NL" smtClean="0"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Ekster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35ED-3098-4AE0-AEC8-DFCC98EDB878}" type="slidenum">
              <a:rPr lang="nl-NL" smtClean="0"/>
              <a:t>21</a:t>
            </a:fld>
            <a:endParaRPr 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Bonte</a:t>
            </a:r>
            <a:r>
              <a:rPr lang="nl-NL" baseline="0" dirty="0" smtClean="0"/>
              <a:t> Kraai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35ED-3098-4AE0-AEC8-DFCC98EDB878}" type="slidenum">
              <a:rPr lang="nl-NL" smtClean="0"/>
              <a:t>22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winterkoning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35ED-3098-4AE0-AEC8-DFCC98EDB878}" type="slidenum">
              <a:rPr lang="nl-NL" smtClean="0"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pimpelmees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35ED-3098-4AE0-AEC8-DFCC98EDB878}" type="slidenum">
              <a:rPr lang="nl-NL" smtClean="0"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Heggenmus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35ED-3098-4AE0-AEC8-DFCC98EDB878}" type="slidenum">
              <a:rPr lang="nl-NL" smtClean="0"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Merel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35ED-3098-4AE0-AEC8-DFCC98EDB878}" type="slidenum">
              <a:rPr lang="nl-NL" smtClean="0"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Zanglijster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35ED-3098-4AE0-AEC8-DFCC98EDB878}" type="slidenum">
              <a:rPr lang="nl-NL" smtClean="0"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Boomklever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35ED-3098-4AE0-AEC8-DFCC98EDB878}" type="slidenum">
              <a:rPr lang="nl-NL" smtClean="0"/>
              <a:t>9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Boomkruiper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35ED-3098-4AE0-AEC8-DFCC98EDB878}" type="slidenum">
              <a:rPr lang="nl-NL" smtClean="0"/>
              <a:t>10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3568" y="476672"/>
            <a:ext cx="6622504" cy="1080120"/>
          </a:xfrm>
          <a:prstGeom prst="rect">
            <a:avLst/>
          </a:prstGeom>
        </p:spPr>
        <p:txBody>
          <a:bodyPr/>
          <a:lstStyle>
            <a:lvl1pPr algn="l">
              <a:defRPr b="1" baseline="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Titel presentatie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1628800"/>
            <a:ext cx="6624736" cy="45365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Tekst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78E8D99-14FB-4157-BE6C-BEEC31BD1017}" type="datetimeFigureOut">
              <a:rPr lang="nl-NL" smtClean="0"/>
              <a:pPr/>
              <a:t>18-1-2015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3883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1004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46291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rgbClr val="46291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1584175"/>
          </a:xfrm>
        </p:spPr>
        <p:txBody>
          <a:bodyPr/>
          <a:lstStyle/>
          <a:p>
            <a:pPr algn="ctr"/>
            <a:r>
              <a:rPr lang="nl-NL" dirty="0" smtClean="0"/>
              <a:t>V</a:t>
            </a:r>
            <a:r>
              <a:rPr lang="nl-NL" dirty="0" smtClean="0"/>
              <a:t>ogels in de tuin</a:t>
            </a:r>
            <a:br>
              <a:rPr lang="nl-NL" dirty="0" smtClean="0"/>
            </a:br>
            <a:r>
              <a:rPr lang="nl-NL" dirty="0" smtClean="0"/>
              <a:t>&amp; Kraaiachtige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71529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4818" name="Picture 2" descr="http://www.vogelsindekempen.nl/Multimedia/BoomkruiperBBudelsBroek16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928617"/>
            <a:ext cx="4000528" cy="5334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2770" name="Picture 2" descr="http://www.birdphoto.nl/vogelfoto/grote-bonte-specht-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64291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22" name="Picture 2" descr="http://www.vogeltrackers.nl/images/vogelgids/Groenling_00188687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734377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8674" name="Picture 2" descr="http://www.natuurinbeeld.net/upload/vink_2048%20x%2013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071678"/>
            <a:ext cx="6018200" cy="4011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42" name="Picture 2" descr="http://www.vogelvisie.nl/foto/turkse%20tort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285977"/>
            <a:ext cx="5572164" cy="3714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 descr="http://www.vogelsindekempen.nl/Multimedia/HoutduifMierlo1-6-2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1448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4578" name="Picture 2" descr="http://www.vogelvisie.nl/foto/zwarte%20kraa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71612"/>
            <a:ext cx="6536575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2530" name="Picture 2" descr="https://arnoldmeijer.files.wordpress.com/2011/06/blue-robin-kauw-katwijk-arnold-meijer-030409_87c70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428736"/>
            <a:ext cx="6215106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482" name="Picture 2" descr="http://www.vogelvisie.nl/foto/raa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7217569" cy="4811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8434" name="Picture 2" descr="http://www.eline-joyce.nl/InDeTuin/VogelsInDeTuin_Afbeeldingen/Roek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357298"/>
            <a:ext cx="5773747" cy="4725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6" name="Picture 4" descr="http://vitensnatuurlijk.crossavenue.nl/view/natuur/image/koolmee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714488"/>
            <a:ext cx="5715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3420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6386" name="Picture 2" descr="http://www.hunting.be/wp-content/uploads/Gaa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00107"/>
            <a:ext cx="7000924" cy="4867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4338" name="Picture 2" descr="http://biologie.hageveld.nl/Oefensite%20biologie/Eks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428736"/>
            <a:ext cx="6094177" cy="4410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290" name="Picture 2" descr="http://www.birdphoto.nl/vogelfoto/bonte-kraa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14356"/>
            <a:ext cx="7474635" cy="507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9156" name="Picture 4" descr="http://www.natuurlijk-erp.nl/images_vinken_gorzen/Huism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46"/>
            <a:ext cx="714375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7106" name="Picture 2" descr="http://www.vildaphoto.net/data/php/frontend.actions.php?action=photo-viewphoto&amp;id=582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7620000" cy="505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http://www.digi-irma.nl/userfiles/image/fotoalbum/190/img_high/pimpelmees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42984"/>
            <a:ext cx="7620000" cy="5381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3010" name="Picture 2" descr="http://www.digi-irma.nl/userfiles/image/fotoalbum/156/img_high/heggenmus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2984"/>
            <a:ext cx="7729535" cy="54625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62" name="Picture 2" descr="http://www.amstelveenweb.com/afbeeldingen/2004-Merel-m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3" y="1714488"/>
            <a:ext cx="6188099" cy="4672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8914" name="Picture 2" descr="http://www.vogelsiteharen.nl/zanglijster-15-4-12-si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43050"/>
            <a:ext cx="6500798" cy="4333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6866" name="Picture 2" descr="http://www.pierrecarriere.nl/wp-content/uploads/2013/09/boomklever-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42"/>
            <a:ext cx="6000792" cy="6000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werpoint AOC Oost 201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51</Words>
  <Application>Microsoft Office PowerPoint</Application>
  <PresentationFormat>Diavoorstelling (4:3)</PresentationFormat>
  <Paragraphs>43</Paragraphs>
  <Slides>22</Slides>
  <Notes>21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Powerpoint AOC Oost 2012</vt:lpstr>
      <vt:lpstr>Vogels in de tuin &amp; Kraaiachtige 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</vt:vector>
  </TitlesOfParts>
  <Company>AOC Oost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Examinering</dc:title>
  <dc:creator>Henk Weusthof</dc:creator>
  <cp:lastModifiedBy>Kokhuis</cp:lastModifiedBy>
  <cp:revision>20</cp:revision>
  <dcterms:created xsi:type="dcterms:W3CDTF">2012-12-05T14:47:34Z</dcterms:created>
  <dcterms:modified xsi:type="dcterms:W3CDTF">2015-01-18T08:53:24Z</dcterms:modified>
</cp:coreProperties>
</file>